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6" r:id="rId14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26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9EAB9-738D-42B8-B631-4A4D31B27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2BAD7D-E1C5-48E9-99F9-EAF74BB801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8DEB5-C3BE-4A0A-A010-58567040F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53E5A-575D-43C1-BA6E-DAB25C386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5766E7-B328-4754-B00F-16B5D372E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32232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5BAEC-FCFC-434E-9CD5-6A5A5FD3E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9F2684-CB12-47C4-B47C-03EE63ACD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10648-B8A9-4CFB-9224-7652483EB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EE692-9038-4719-BEDB-33923E164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000B1-4186-4BA7-852E-DD3A76D28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49477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19832B-D480-4D3A-9DD9-05595F0D4D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1CE0C2-3634-4F5D-AF02-960CBD62B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738CC-F347-4EAF-8FFB-7FDBEB5FC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3A12D-05A8-4B01-8ED5-E5973D4C0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A6F24-9569-4140-AB86-768C5D9E2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804643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523BE-6EDB-412A-91FB-564C43C5A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5A457-2DCC-48ED-AFAC-9B64BEE7F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B8F41-EBA4-4DE9-A8C3-5A6E7F850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6FFC0-DF6B-461F-A2D4-9C9C336D0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8C41F0-C0B8-4EB5-9491-A4AEBBB98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515267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5677D-182D-4C4C-8324-0E8F1E060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A4538-BFCE-4FEC-A58A-3E2DF5A7F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AD93C-1371-4086-8B6D-2D2BB8E3D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EDAF2-6D58-4BBC-87F6-B86DC382A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D380E-86BD-4E75-99FC-AEB9D5308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24277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D039D-C7BB-4C14-8C4F-178B5DD98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1BDFE-E82C-434F-8CEF-4AD90C1EE3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BB35B4-6214-4B54-A497-71B23AA10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90E60B-E269-4498-BDF1-40E359DFE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7EDD7-50A0-4B16-8EFC-CCBA6626E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67C25-CA4B-48AD-BEE3-66B307E96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46585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57DB8-068A-414F-AE0A-2E4F448A6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0CBB3E-F40B-42EE-B302-21F509BE9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275E01-3BE0-480E-A400-B2EBD24428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426C2-5B13-42DB-95E3-4EE3D5AE4D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31EAAF-D442-421B-915D-3559EA4EDA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7288A-98F4-4B59-BE9B-BAA5DBB62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58731-2E8A-481E-8FF5-9C1269C87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850758-2856-42B5-80E4-298188DF7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22748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75C01-25B9-414E-86B7-469535FCA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47C696-4E34-478C-80FC-1A6D84279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BB4603-7BC9-43F1-AA79-9A50E5D3B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E8F93-CB49-4B32-BADE-FE680E1F4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90249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4E3241-209C-419B-BC3E-A625BF5AB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EEB6A8-824A-4F92-A4C5-7F8315195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05B4BA-CCBA-41F6-B602-DB7BE48C1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06497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E6E55-47E6-4296-98B2-08B2EB329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F4CDE-2DC1-4845-9A56-E421F40A5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C5AA94-7F5F-4550-A3B5-6914E9442B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7E11A0-9A11-4D83-94B6-8C6A2684C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931365-37A8-4C4C-856F-AE6C6CC4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68CFD8-1913-4B1A-9C17-6FB00CB79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84641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14AFD-3858-4180-97E6-2D5BBC5C6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AA301A-7E85-4967-8583-E3DB8F42EC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A4190-F291-4BFF-BE71-EEDA066D6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4A8D1D-4C35-432E-9E38-F2A33E2F3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EFC852-AADA-4160-B7D2-DD8EA2DFF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D73CA-4C24-4E6E-BAC8-DFAC3610A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87948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CEB0D4-78A8-451D-96C3-2D33709F4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15687-5F1C-4C60-9110-A544C75CB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F40B6-7AC7-4282-9E7D-6B0405FF81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2CEF2-33EA-41CF-83F6-50F2706ED375}" type="datetimeFigureOut">
              <a:rPr lang="sk-SK" smtClean="0"/>
              <a:t>17. 5. 2018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949C-2A58-49F7-B864-3700C7B185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EE4C5-5367-48B4-92DE-C31B57AD5F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6CEDD-6E3A-485C-B72C-FCF719B4394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92106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damhala007/lienka-diplomova-praca.git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enka-iijzubasag.now.sh/" TargetMode="External"/><Relationship Id="rId2" Type="http://schemas.openxmlformats.org/officeDocument/2006/relationships/hyperlink" Target="https://github.com/adamhala007/lienka.gi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2DA9E-23A8-4B66-B561-3CEB435427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sk-SK" b="1" dirty="0"/>
              <a:t>Rozšírenie schopností robota Lienka pomocou WiFi</a:t>
            </a:r>
            <a:endParaRPr lang="sk-S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9DFE3B-D529-4546-B62D-2415381CAE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k-SK" b="1" dirty="0"/>
              <a:t>Meno a priezvisko študenta:</a:t>
            </a:r>
            <a:r>
              <a:rPr lang="sk-SK" dirty="0"/>
              <a:t> Bc. Adam </a:t>
            </a:r>
            <a:r>
              <a:rPr lang="sk-SK" dirty="0" err="1"/>
              <a:t>Halász</a:t>
            </a:r>
            <a:endParaRPr lang="sk-SK" dirty="0"/>
          </a:p>
          <a:p>
            <a:r>
              <a:rPr lang="sk-SK" b="1" dirty="0"/>
              <a:t>Vedúci:</a:t>
            </a:r>
            <a:r>
              <a:rPr lang="sk-SK" dirty="0"/>
              <a:t> RNDr. Jozef Šiška, PhD.</a:t>
            </a:r>
          </a:p>
          <a:p>
            <a:r>
              <a:rPr lang="sk-SK" dirty="0">
                <a:hlinkClick r:id="rId2"/>
              </a:rPr>
              <a:t>https://github.com/adamhala007/lienka-diplomova-praca.git</a:t>
            </a:r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156450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D1D7C6-CBF5-49BD-BC43-57C23597B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Literatúra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63BE1C-1625-40E8-9216-BF55339D17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67527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6A0166D-7FA4-4327-8C59-2CB87E0C8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Mini-languages: A way to learn programming principles</a:t>
            </a:r>
            <a:endParaRPr lang="sk-SK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231A292-492A-4B53-B2AB-BCDC47C2C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Autori: Peter </a:t>
            </a:r>
            <a:r>
              <a:rPr lang="sk-SK" dirty="0" err="1"/>
              <a:t>Brusilovsky</a:t>
            </a:r>
            <a:r>
              <a:rPr lang="sk-SK" dirty="0"/>
              <a:t>, Jozef Hvorecký, </a:t>
            </a:r>
            <a:r>
              <a:rPr lang="sk-SK" dirty="0" err="1"/>
              <a:t>Eduardo</a:t>
            </a:r>
            <a:r>
              <a:rPr lang="sk-SK" dirty="0"/>
              <a:t> </a:t>
            </a:r>
            <a:r>
              <a:rPr lang="sk-SK" dirty="0" err="1"/>
              <a:t>Calabrese</a:t>
            </a:r>
            <a:r>
              <a:rPr lang="sk-SK" dirty="0"/>
              <a:t>, </a:t>
            </a:r>
            <a:r>
              <a:rPr lang="sk-SK" dirty="0" err="1"/>
              <a:t>Philip</a:t>
            </a:r>
            <a:r>
              <a:rPr lang="sk-SK" dirty="0"/>
              <a:t> </a:t>
            </a:r>
            <a:r>
              <a:rPr lang="sk-SK" dirty="0" err="1"/>
              <a:t>Miller</a:t>
            </a:r>
            <a:endParaRPr lang="sk-SK" dirty="0"/>
          </a:p>
          <a:p>
            <a:r>
              <a:rPr lang="sk-SK" dirty="0"/>
              <a:t>Mini-jazyk </a:t>
            </a:r>
            <a:r>
              <a:rPr lang="sk-SK" dirty="0" err="1"/>
              <a:t>vs</a:t>
            </a:r>
            <a:r>
              <a:rPr lang="sk-SK" dirty="0"/>
              <a:t>. štandardný programovací jazyk</a:t>
            </a:r>
          </a:p>
          <a:p>
            <a:r>
              <a:rPr lang="sk-SK" dirty="0"/>
              <a:t>Príklady mini-jazykov:</a:t>
            </a:r>
          </a:p>
          <a:p>
            <a:pPr lvl="1"/>
            <a:r>
              <a:rPr lang="sk-SK" dirty="0"/>
              <a:t>Korytnačia grafika Logo, Robot Karel, Karel-3D, ...</a:t>
            </a:r>
          </a:p>
          <a:p>
            <a:r>
              <a:rPr lang="sk-SK" dirty="0"/>
              <a:t>Úloha programovacieho prostredia</a:t>
            </a:r>
          </a:p>
          <a:p>
            <a:r>
              <a:rPr lang="sk-SK" dirty="0"/>
              <a:t>Úloha sady problémov</a:t>
            </a:r>
          </a:p>
          <a:p>
            <a:r>
              <a:rPr lang="sk-SK" dirty="0"/>
              <a:t>Tútor</a:t>
            </a:r>
          </a:p>
          <a:p>
            <a:pPr lvl="1"/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545396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94C61-0341-40A2-8454-C8F9D3C05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0962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Robotics and Programming Concepts in Early Childhood Education: A Conceptual Framework for Designing Educational Scenarios</a:t>
            </a:r>
            <a:br>
              <a:rPr lang="en-US" dirty="0"/>
            </a:b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52ADF-17C3-4C86-91DE-D3538FAE9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4025"/>
            <a:ext cx="10515600" cy="4062937"/>
          </a:xfrm>
        </p:spPr>
        <p:txBody>
          <a:bodyPr/>
          <a:lstStyle/>
          <a:p>
            <a:r>
              <a:rPr lang="sk-SK"/>
              <a:t>Autori: </a:t>
            </a:r>
            <a:r>
              <a:rPr lang="sk-SK" dirty="0" err="1"/>
              <a:t>Anastasia</a:t>
            </a:r>
            <a:r>
              <a:rPr lang="sk-SK" dirty="0"/>
              <a:t> </a:t>
            </a:r>
            <a:r>
              <a:rPr lang="sk-SK" dirty="0" err="1"/>
              <a:t>Misirli</a:t>
            </a:r>
            <a:r>
              <a:rPr lang="sk-SK" dirty="0"/>
              <a:t>, </a:t>
            </a:r>
            <a:r>
              <a:rPr lang="sk-SK" dirty="0" err="1"/>
              <a:t>Vassilis</a:t>
            </a:r>
            <a:r>
              <a:rPr lang="sk-SK" dirty="0"/>
              <a:t> </a:t>
            </a:r>
            <a:r>
              <a:rPr lang="sk-SK" dirty="0" err="1"/>
              <a:t>Komis</a:t>
            </a:r>
            <a:endParaRPr lang="sk-SK" dirty="0"/>
          </a:p>
          <a:p>
            <a:r>
              <a:rPr lang="sk-SK" dirty="0"/>
              <a:t>Ako vyučovať programovanie pre deti?</a:t>
            </a:r>
          </a:p>
          <a:p>
            <a:pPr lvl="1"/>
            <a:r>
              <a:rPr lang="sk-SK" dirty="0"/>
              <a:t>Roboti (napr. Lego </a:t>
            </a:r>
            <a:r>
              <a:rPr lang="sk-SK" dirty="0" err="1"/>
              <a:t>WeDo</a:t>
            </a:r>
            <a:r>
              <a:rPr lang="sk-SK" dirty="0"/>
              <a:t>, </a:t>
            </a:r>
            <a:r>
              <a:rPr lang="sk-SK" dirty="0" err="1"/>
              <a:t>Bee-Bot</a:t>
            </a:r>
            <a:r>
              <a:rPr lang="sk-SK" dirty="0"/>
              <a:t>)</a:t>
            </a:r>
          </a:p>
          <a:p>
            <a:r>
              <a:rPr lang="sk-SK" dirty="0"/>
              <a:t>Pedagogické prístupy:</a:t>
            </a:r>
          </a:p>
          <a:p>
            <a:pPr lvl="1"/>
            <a:r>
              <a:rPr lang="sk-SK" dirty="0"/>
              <a:t>Vývoj </a:t>
            </a:r>
            <a:r>
              <a:rPr lang="sk-SK" dirty="0" err="1"/>
              <a:t>pseudo</a:t>
            </a:r>
            <a:r>
              <a:rPr lang="sk-SK" dirty="0"/>
              <a:t>-jazyka (kartičky)</a:t>
            </a:r>
          </a:p>
          <a:p>
            <a:pPr lvl="1"/>
            <a:r>
              <a:rPr lang="sk-SK" dirty="0"/>
              <a:t>Vývoj dodatočných učebných materiálov</a:t>
            </a:r>
          </a:p>
          <a:p>
            <a:pPr lvl="1"/>
            <a:r>
              <a:rPr lang="sk-SK" dirty="0"/>
              <a:t>Iniciovanie vhodného vzdelávacieho kontextu</a:t>
            </a:r>
          </a:p>
          <a:p>
            <a:pPr lvl="1"/>
            <a:r>
              <a:rPr lang="sk-SK" dirty="0"/>
              <a:t>Učiteľ ako moderátor</a:t>
            </a:r>
          </a:p>
        </p:txBody>
      </p:sp>
    </p:spTree>
    <p:extLst>
      <p:ext uri="{BB962C8B-B14F-4D97-AF65-F5344CB8AC3E}">
        <p14:creationId xmlns:p14="http://schemas.microsoft.com/office/powerpoint/2010/main" val="1374407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B7DF8E-AC17-4545-B0CE-F18A955AC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Ďakujem za pozornosť! </a:t>
            </a:r>
            <a:r>
              <a:rPr lang="sk-SK" dirty="0">
                <a:sym typeface="Wingdings" panose="05000000000000000000" pitchFamily="2" charset="2"/>
              </a:rPr>
              <a:t></a:t>
            </a:r>
            <a:endParaRPr lang="sk-S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DEBC38-2ACE-4055-865A-5430E6B23C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670237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878A2-9FCD-49ED-BD39-2FE93CAC4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Popis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02C3E-3639-467B-B56C-97A0452C8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3D tlačený robot (podobný </a:t>
            </a:r>
            <a:r>
              <a:rPr lang="sk-SK" dirty="0" err="1"/>
              <a:t>Bee-Botu</a:t>
            </a:r>
            <a:r>
              <a:rPr lang="sk-SK" dirty="0"/>
              <a:t>)</a:t>
            </a:r>
          </a:p>
          <a:p>
            <a:r>
              <a:rPr lang="sk-SK" dirty="0"/>
              <a:t>ESP8266 čip</a:t>
            </a:r>
          </a:p>
          <a:p>
            <a:r>
              <a:rPr lang="sk-SK" dirty="0"/>
              <a:t>Vizualizácia a editovanie pomocou PC</a:t>
            </a:r>
          </a:p>
        </p:txBody>
      </p:sp>
    </p:spTree>
    <p:extLst>
      <p:ext uri="{BB962C8B-B14F-4D97-AF65-F5344CB8AC3E}">
        <p14:creationId xmlns:p14="http://schemas.microsoft.com/office/powerpoint/2010/main" val="1371218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E3040-990E-4E30-8227-CED987FE1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Ciele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71CAA-E061-4A65-8E4C-2C656BF19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Implementovať (jazyk C) komunikáciu cez </a:t>
            </a:r>
            <a:r>
              <a:rPr lang="sk-SK" dirty="0" err="1"/>
              <a:t>wifi</a:t>
            </a:r>
            <a:endParaRPr lang="sk-SK" dirty="0"/>
          </a:p>
          <a:p>
            <a:r>
              <a:rPr lang="sk-SK" dirty="0"/>
              <a:t>Vytvoriť webovú aplikáciu, ktorá s ním komunikuje</a:t>
            </a:r>
          </a:p>
          <a:p>
            <a:pPr lvl="1"/>
            <a:r>
              <a:rPr lang="sk-SK" dirty="0" err="1"/>
              <a:t>Setup</a:t>
            </a:r>
            <a:r>
              <a:rPr lang="sk-SK"/>
              <a:t> wifi</a:t>
            </a:r>
            <a:endParaRPr lang="sk-SK" dirty="0"/>
          </a:p>
          <a:p>
            <a:pPr lvl="1"/>
            <a:r>
              <a:rPr lang="sk-SK" dirty="0"/>
              <a:t>Programovacie prostredie</a:t>
            </a:r>
          </a:p>
        </p:txBody>
      </p:sp>
    </p:spTree>
    <p:extLst>
      <p:ext uri="{BB962C8B-B14F-4D97-AF65-F5344CB8AC3E}">
        <p14:creationId xmlns:p14="http://schemas.microsoft.com/office/powerpoint/2010/main" val="2141992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A05484-6917-4A58-B287-8A04F085C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Pokroky - Hardvér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00974-0C2D-47F3-BFDD-72A1F3DD30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D613F2-6EF1-4EB4-8B76-B6AA9B5FE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450" y="559146"/>
            <a:ext cx="4320000" cy="243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ECA5C3-D0AE-4F96-A9E4-627A99F8D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50" y="559146"/>
            <a:ext cx="4320000" cy="243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691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34CE94-D320-4F7F-BAC6-CF528E9FE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 err="1"/>
              <a:t>Arduino</a:t>
            </a:r>
            <a:r>
              <a:rPr lang="sk-SK" b="1" dirty="0"/>
              <a:t> </a:t>
            </a:r>
            <a:r>
              <a:rPr lang="sk-SK" b="1" dirty="0" err="1"/>
              <a:t>Nano</a:t>
            </a:r>
            <a:endParaRPr lang="sk-SK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D9BC66-837D-4096-962B-B7EC2914D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Prepojenie </a:t>
            </a:r>
            <a:r>
              <a:rPr lang="sk-SK" dirty="0" err="1"/>
              <a:t>Arduina</a:t>
            </a:r>
            <a:r>
              <a:rPr lang="sk-SK" dirty="0"/>
              <a:t> na MCP23016</a:t>
            </a:r>
          </a:p>
          <a:p>
            <a:pPr lvl="1"/>
            <a:r>
              <a:rPr lang="sk-SK" dirty="0"/>
              <a:t>I2C port</a:t>
            </a:r>
          </a:p>
          <a:p>
            <a:pPr lvl="1"/>
            <a:r>
              <a:rPr lang="sk-SK" dirty="0"/>
              <a:t>Prepínanie LED (na testovanie)</a:t>
            </a:r>
          </a:p>
          <a:p>
            <a:r>
              <a:rPr lang="sk-SK" dirty="0"/>
              <a:t>Prepojenie: </a:t>
            </a:r>
            <a:r>
              <a:rPr lang="sk-SK" dirty="0" err="1"/>
              <a:t>Arduino</a:t>
            </a:r>
            <a:r>
              <a:rPr lang="sk-SK" dirty="0"/>
              <a:t> + MCP23016 + ULN2003 + 28BZJ-48</a:t>
            </a:r>
          </a:p>
          <a:p>
            <a:pPr lvl="1"/>
            <a:r>
              <a:rPr lang="sk-SK" dirty="0"/>
              <a:t>Ovládanie krokového motora</a:t>
            </a:r>
          </a:p>
        </p:txBody>
      </p:sp>
      <p:pic>
        <p:nvPicPr>
          <p:cNvPr id="6" name="Picture 2" descr="Image result for arduino nano">
            <a:extLst>
              <a:ext uri="{FF2B5EF4-FFF2-40B4-BE49-F238E27FC236}">
                <a16:creationId xmlns:a16="http://schemas.microsoft.com/office/drawing/2014/main" id="{C704D5F7-B507-49D3-965D-5D7A87D5B1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429" y="3978000"/>
            <a:ext cx="288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Image result for MCP23016">
            <a:extLst>
              <a:ext uri="{FF2B5EF4-FFF2-40B4-BE49-F238E27FC236}">
                <a16:creationId xmlns:a16="http://schemas.microsoft.com/office/drawing/2014/main" id="{7CD964E3-CF2B-4CE4-A6B1-8FA2CA3D3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6833" y="4015006"/>
            <a:ext cx="42291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ULN2003">
            <a:extLst>
              <a:ext uri="{FF2B5EF4-FFF2-40B4-BE49-F238E27FC236}">
                <a16:creationId xmlns:a16="http://schemas.microsoft.com/office/drawing/2014/main" id="{EDDA7548-F58F-4B78-AB56-033D665C16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3592" y="3711999"/>
            <a:ext cx="288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6D0741-D319-4C7B-A211-39EA49B83CD1}"/>
              </a:ext>
            </a:extLst>
          </p:cNvPr>
          <p:cNvSpPr txBox="1"/>
          <p:nvPr/>
        </p:nvSpPr>
        <p:spPr>
          <a:xfrm>
            <a:off x="1986720" y="6181532"/>
            <a:ext cx="149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 err="1"/>
              <a:t>Arduino</a:t>
            </a:r>
            <a:r>
              <a:rPr lang="sk-SK" dirty="0"/>
              <a:t> </a:t>
            </a:r>
            <a:r>
              <a:rPr lang="sk-SK" dirty="0" err="1"/>
              <a:t>Nano</a:t>
            </a:r>
            <a:endParaRPr lang="sk-S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EF62A5-4F3B-4CF7-8BF7-B889172C6FF7}"/>
              </a:ext>
            </a:extLst>
          </p:cNvPr>
          <p:cNvSpPr txBox="1"/>
          <p:nvPr/>
        </p:nvSpPr>
        <p:spPr>
          <a:xfrm>
            <a:off x="5177835" y="6222667"/>
            <a:ext cx="1208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MCP23016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F05705-20FE-43A0-A801-F74512AB9E1C}"/>
              </a:ext>
            </a:extLst>
          </p:cNvPr>
          <p:cNvSpPr txBox="1"/>
          <p:nvPr/>
        </p:nvSpPr>
        <p:spPr>
          <a:xfrm>
            <a:off x="9277960" y="6166610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ULN2003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79A8D8-8EF5-462D-9FFC-98D11CB9723E}"/>
              </a:ext>
            </a:extLst>
          </p:cNvPr>
          <p:cNvSpPr txBox="1"/>
          <p:nvPr/>
        </p:nvSpPr>
        <p:spPr>
          <a:xfrm>
            <a:off x="9736388" y="871582"/>
            <a:ext cx="1027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28BZJ-48</a:t>
            </a:r>
          </a:p>
        </p:txBody>
      </p:sp>
      <p:sp>
        <p:nvSpPr>
          <p:cNvPr id="11" name="AutoShape 8" descr="Image result for 28BZJ-48">
            <a:extLst>
              <a:ext uri="{FF2B5EF4-FFF2-40B4-BE49-F238E27FC236}">
                <a16:creationId xmlns:a16="http://schemas.microsoft.com/office/drawing/2014/main" id="{DDE785CD-E464-47D3-9A41-B645A4CF30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520858" y="2625715"/>
            <a:ext cx="312420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k-SK"/>
          </a:p>
        </p:txBody>
      </p:sp>
      <p:pic>
        <p:nvPicPr>
          <p:cNvPr id="3084" name="Picture 12" descr="Image result for 28BZJ-48">
            <a:extLst>
              <a:ext uri="{FF2B5EF4-FFF2-40B4-BE49-F238E27FC236}">
                <a16:creationId xmlns:a16="http://schemas.microsoft.com/office/drawing/2014/main" id="{ADD53E96-3DC7-4355-A90E-E452B5C11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569" y="313973"/>
            <a:ext cx="2520000" cy="2241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4012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07C32-F899-4CFF-B913-2BD30F066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sk-SK" b="1" dirty="0"/>
              <a:t>WIFI ESP-01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EF6AA-AB85-4E0D-941F-03D7582F3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8 </a:t>
            </a:r>
            <a:r>
              <a:rPr lang="sk-SK" dirty="0" err="1"/>
              <a:t>pin</a:t>
            </a:r>
            <a:endParaRPr lang="sk-SK" dirty="0"/>
          </a:p>
          <a:p>
            <a:r>
              <a:rPr lang="sk-SK" dirty="0"/>
              <a:t>Iba na učenie sa s ESP</a:t>
            </a:r>
          </a:p>
          <a:p>
            <a:r>
              <a:rPr lang="sk-SK" dirty="0"/>
              <a:t>Ovládanie LED cez web aplikáciu </a:t>
            </a:r>
          </a:p>
          <a:p>
            <a:pPr lvl="1"/>
            <a:r>
              <a:rPr lang="sk-SK" dirty="0"/>
              <a:t>Pripojenie sa na IP adresu</a:t>
            </a:r>
          </a:p>
          <a:p>
            <a:endParaRPr lang="sk-SK" dirty="0"/>
          </a:p>
        </p:txBody>
      </p:sp>
      <p:pic>
        <p:nvPicPr>
          <p:cNvPr id="4098" name="Picture 2" descr="Image result for WIFI ESP-01">
            <a:extLst>
              <a:ext uri="{FF2B5EF4-FFF2-40B4-BE49-F238E27FC236}">
                <a16:creationId xmlns:a16="http://schemas.microsoft.com/office/drawing/2014/main" id="{8E324B24-2F2E-4F0A-B346-9A09E858D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1350" y="1313132"/>
            <a:ext cx="4362450" cy="436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191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1CE6D-53D4-4C2D-9750-F4A91EE21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MOD-WIFI-ESP8266-DEV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888EA-9C7D-41BF-B7AF-C1EF96674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22 </a:t>
            </a:r>
            <a:r>
              <a:rPr lang="sk-SK" dirty="0" err="1"/>
              <a:t>pin</a:t>
            </a:r>
            <a:endParaRPr lang="sk-SK" dirty="0"/>
          </a:p>
          <a:p>
            <a:r>
              <a:rPr lang="sk-SK" dirty="0"/>
              <a:t>Cez I2C na MCP230</a:t>
            </a:r>
            <a:r>
              <a:rPr lang="sk-SK" b="1" dirty="0"/>
              <a:t>17</a:t>
            </a:r>
          </a:p>
          <a:p>
            <a:pPr lvl="1"/>
            <a:r>
              <a:rPr lang="sk-SK" dirty="0"/>
              <a:t>Na MCP230</a:t>
            </a:r>
            <a:r>
              <a:rPr lang="sk-SK" b="1" dirty="0"/>
              <a:t>16 </a:t>
            </a:r>
            <a:r>
              <a:rPr lang="sk-SK" dirty="0"/>
              <a:t>zatiaľ nefungovalo</a:t>
            </a:r>
            <a:r>
              <a:rPr lang="sk-SK" b="1" dirty="0"/>
              <a:t> </a:t>
            </a:r>
            <a:r>
              <a:rPr lang="sk-SK" dirty="0"/>
              <a:t>ovládanie krokového motora</a:t>
            </a:r>
            <a:endParaRPr lang="sk-SK" b="1" dirty="0"/>
          </a:p>
        </p:txBody>
      </p:sp>
      <p:pic>
        <p:nvPicPr>
          <p:cNvPr id="5122" name="Picture 2" descr="Image result for MOD-WIFI-ESP8266-DEV">
            <a:extLst>
              <a:ext uri="{FF2B5EF4-FFF2-40B4-BE49-F238E27FC236}">
                <a16:creationId xmlns:a16="http://schemas.microsoft.com/office/drawing/2014/main" id="{08F28C5A-3C00-4CA7-8210-F84B32A6F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800" y="3237972"/>
            <a:ext cx="3600000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age result for MCP23017">
            <a:extLst>
              <a:ext uri="{FF2B5EF4-FFF2-40B4-BE49-F238E27FC236}">
                <a16:creationId xmlns:a16="http://schemas.microsoft.com/office/drawing/2014/main" id="{06DD7289-D254-43E6-A393-8FBD2ECA4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507972"/>
            <a:ext cx="3600000" cy="27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28C8B1-B480-4221-8224-C2246DCA2F8E}"/>
              </a:ext>
            </a:extLst>
          </p:cNvPr>
          <p:cNvSpPr txBox="1"/>
          <p:nvPr/>
        </p:nvSpPr>
        <p:spPr>
          <a:xfrm>
            <a:off x="8438146" y="6036348"/>
            <a:ext cx="2542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MOD-WIFI-ESP8266-DEV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9F0026-34A8-41FD-A511-653FA44EB58D}"/>
              </a:ext>
            </a:extLst>
          </p:cNvPr>
          <p:cNvSpPr txBox="1"/>
          <p:nvPr/>
        </p:nvSpPr>
        <p:spPr>
          <a:xfrm>
            <a:off x="3229215" y="5667016"/>
            <a:ext cx="1208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MCP23017</a:t>
            </a:r>
          </a:p>
        </p:txBody>
      </p:sp>
    </p:spTree>
    <p:extLst>
      <p:ext uri="{BB962C8B-B14F-4D97-AF65-F5344CB8AC3E}">
        <p14:creationId xmlns:p14="http://schemas.microsoft.com/office/powerpoint/2010/main" val="2841486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41F06D-E1FD-413B-ABA8-2F0C7F01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Pokroky – Softvér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0B54EA-6255-4229-B8F9-292FD2D593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3392A2-1161-4FDA-9152-AA66C4F05C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87" t="11987" r="11137" b="11283"/>
          <a:stretch/>
        </p:blipFill>
        <p:spPr>
          <a:xfrm>
            <a:off x="3929650" y="636800"/>
            <a:ext cx="4320000" cy="266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066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1EF5B3-2C5C-49E3-A6AC-56EF37785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Webstránka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08DFEE-A02A-4871-8245-A613C9136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Základy vytvorené</a:t>
            </a:r>
          </a:p>
          <a:p>
            <a:r>
              <a:rPr lang="sk-SK" dirty="0"/>
              <a:t>Použité technológie:</a:t>
            </a:r>
          </a:p>
          <a:p>
            <a:pPr lvl="1"/>
            <a:r>
              <a:rPr lang="sk-SK" dirty="0" err="1"/>
              <a:t>React</a:t>
            </a:r>
            <a:endParaRPr lang="sk-SK" dirty="0"/>
          </a:p>
          <a:p>
            <a:pPr lvl="1"/>
            <a:r>
              <a:rPr lang="sk-SK" dirty="0"/>
              <a:t>Node.js</a:t>
            </a:r>
          </a:p>
          <a:p>
            <a:pPr lvl="1"/>
            <a:r>
              <a:rPr lang="sk-SK" dirty="0" err="1"/>
              <a:t>Firebase</a:t>
            </a:r>
            <a:endParaRPr lang="sk-SK" dirty="0"/>
          </a:p>
          <a:p>
            <a:pPr lvl="1"/>
            <a:r>
              <a:rPr lang="sk-SK" dirty="0" err="1"/>
              <a:t>Blockly</a:t>
            </a:r>
            <a:endParaRPr lang="sk-SK" dirty="0"/>
          </a:p>
          <a:p>
            <a:pPr marL="457200" lvl="1" indent="0">
              <a:buNone/>
            </a:pPr>
            <a:endParaRPr lang="sk-SK" dirty="0"/>
          </a:p>
          <a:p>
            <a:pPr marL="0" indent="0">
              <a:buNone/>
            </a:pPr>
            <a:r>
              <a:rPr lang="sk-SK" u="sng" dirty="0">
                <a:hlinkClick r:id="rId2"/>
              </a:rPr>
              <a:t>https://github.com/adamhala007/lienka.git</a:t>
            </a:r>
            <a:endParaRPr lang="sk-SK" dirty="0"/>
          </a:p>
          <a:p>
            <a:pPr marL="0" indent="0">
              <a:buNone/>
            </a:pPr>
            <a:r>
              <a:rPr lang="sk-SK" u="sng" dirty="0">
                <a:hlinkClick r:id="rId3"/>
              </a:rPr>
              <a:t>https://lienka-iijzubasag.now.sh/</a:t>
            </a:r>
            <a:endParaRPr lang="sk-SK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FBD93D-0AE2-4B78-BE1E-525BC049F9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652" t="11376" r="11672"/>
          <a:stretch/>
        </p:blipFill>
        <p:spPr>
          <a:xfrm>
            <a:off x="7888023" y="3609837"/>
            <a:ext cx="3600000" cy="25671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6CBC59-0511-4C9A-BDD3-6323535B84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728" t="11621" r="11749"/>
          <a:stretch/>
        </p:blipFill>
        <p:spPr>
          <a:xfrm>
            <a:off x="7888023" y="782747"/>
            <a:ext cx="3600000" cy="256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31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261</Words>
  <Application>Microsoft Office PowerPoint</Application>
  <PresentationFormat>Widescreen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Rozšírenie schopností robota Lienka pomocou WiFi</vt:lpstr>
      <vt:lpstr>Popis</vt:lpstr>
      <vt:lpstr>Ciele</vt:lpstr>
      <vt:lpstr>Pokroky - Hardvér</vt:lpstr>
      <vt:lpstr>Arduino Nano</vt:lpstr>
      <vt:lpstr>WIFI ESP-01</vt:lpstr>
      <vt:lpstr>MOD-WIFI-ESP8266-DEV</vt:lpstr>
      <vt:lpstr>Pokroky – Softvér</vt:lpstr>
      <vt:lpstr>Webstránka</vt:lpstr>
      <vt:lpstr>Literatúra</vt:lpstr>
      <vt:lpstr>Mini-languages: A way to learn programming principles</vt:lpstr>
      <vt:lpstr>Robotics and Programming Concepts in Early Childhood Education: A Conceptual Framework for Designing Educational Scenarios </vt:lpstr>
      <vt:lpstr>Ďakujem za pozornosť!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Rozšírenie schopností robota Lienka pomocou WiFi</dc:title>
  <dc:creator>otthon</dc:creator>
  <cp:lastModifiedBy>otthon</cp:lastModifiedBy>
  <cp:revision>47</cp:revision>
  <dcterms:created xsi:type="dcterms:W3CDTF">2018-05-08T15:44:24Z</dcterms:created>
  <dcterms:modified xsi:type="dcterms:W3CDTF">2018-05-17T20:25:38Z</dcterms:modified>
</cp:coreProperties>
</file>

<file path=docProps/thumbnail.jpeg>
</file>